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17"/>
  </p:normalViewPr>
  <p:slideViewPr>
    <p:cSldViewPr snapToGrid="0" snapToObjects="1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7E604C-AB73-4D03-9CE7-CA4A57BE018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FA0097C-B9DC-407A-A179-4BDE1FBD0632}">
      <dgm:prSet/>
      <dgm:spPr/>
      <dgm:t>
        <a:bodyPr/>
        <a:lstStyle/>
        <a:p>
          <a:r>
            <a:rPr lang="it-IT"/>
            <a:t>Affermazione della convivenza</a:t>
          </a:r>
          <a:endParaRPr lang="en-US"/>
        </a:p>
      </dgm:t>
    </dgm:pt>
    <dgm:pt modelId="{DF7DE9E1-6F7D-46F3-986E-A89B285869BE}" type="parTrans" cxnId="{070D6BEF-7140-4B67-832D-F3323C807600}">
      <dgm:prSet/>
      <dgm:spPr/>
      <dgm:t>
        <a:bodyPr/>
        <a:lstStyle/>
        <a:p>
          <a:endParaRPr lang="en-US"/>
        </a:p>
      </dgm:t>
    </dgm:pt>
    <dgm:pt modelId="{768C4C9F-8FE6-43A0-ADFC-54BB6094CC25}" type="sibTrans" cxnId="{070D6BEF-7140-4B67-832D-F3323C807600}">
      <dgm:prSet/>
      <dgm:spPr/>
      <dgm:t>
        <a:bodyPr/>
        <a:lstStyle/>
        <a:p>
          <a:endParaRPr lang="en-US"/>
        </a:p>
      </dgm:t>
    </dgm:pt>
    <dgm:pt modelId="{944D02A8-37F3-4EF8-80D2-71030A30338D}">
      <dgm:prSet/>
      <dgm:spPr/>
      <dgm:t>
        <a:bodyPr/>
        <a:lstStyle/>
        <a:p>
          <a:r>
            <a:rPr lang="it-IT"/>
            <a:t>Rinvio o rinuncia al matrimonio (sia religioso che civile)</a:t>
          </a:r>
          <a:endParaRPr lang="en-US"/>
        </a:p>
      </dgm:t>
    </dgm:pt>
    <dgm:pt modelId="{D8146951-7978-45D9-8C17-CF469D804E08}" type="parTrans" cxnId="{D98E30AB-AFDE-4BCA-8EF3-BC54405397FB}">
      <dgm:prSet/>
      <dgm:spPr/>
      <dgm:t>
        <a:bodyPr/>
        <a:lstStyle/>
        <a:p>
          <a:endParaRPr lang="en-US"/>
        </a:p>
      </dgm:t>
    </dgm:pt>
    <dgm:pt modelId="{39B2AF60-42DB-430E-B2A6-5191583E11F9}" type="sibTrans" cxnId="{D98E30AB-AFDE-4BCA-8EF3-BC54405397FB}">
      <dgm:prSet/>
      <dgm:spPr/>
      <dgm:t>
        <a:bodyPr/>
        <a:lstStyle/>
        <a:p>
          <a:endParaRPr lang="en-US"/>
        </a:p>
      </dgm:t>
    </dgm:pt>
    <dgm:pt modelId="{F5C62820-6DCF-4352-B9DF-BAEC0180D5A3}" type="pres">
      <dgm:prSet presAssocID="{467E604C-AB73-4D03-9CE7-CA4A57BE0183}" presName="root" presStyleCnt="0">
        <dgm:presLayoutVars>
          <dgm:dir/>
          <dgm:resizeHandles val="exact"/>
        </dgm:presLayoutVars>
      </dgm:prSet>
      <dgm:spPr/>
    </dgm:pt>
    <dgm:pt modelId="{C02CB0E9-8208-4C6D-8373-DDBE117ECB93}" type="pres">
      <dgm:prSet presAssocID="{3FA0097C-B9DC-407A-A179-4BDE1FBD0632}" presName="compNode" presStyleCnt="0"/>
      <dgm:spPr/>
    </dgm:pt>
    <dgm:pt modelId="{0DD0269D-C337-44EA-BB7A-BC09E17F6719}" type="pres">
      <dgm:prSet presAssocID="{3FA0097C-B9DC-407A-A179-4BDE1FBD063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676299AD-A996-40D0-AED7-A36A1EFA09EA}" type="pres">
      <dgm:prSet presAssocID="{3FA0097C-B9DC-407A-A179-4BDE1FBD0632}" presName="spaceRect" presStyleCnt="0"/>
      <dgm:spPr/>
    </dgm:pt>
    <dgm:pt modelId="{6ACA4E23-07DC-4A3E-8DEF-EBAE431E1937}" type="pres">
      <dgm:prSet presAssocID="{3FA0097C-B9DC-407A-A179-4BDE1FBD0632}" presName="textRect" presStyleLbl="revTx" presStyleIdx="0" presStyleCnt="2">
        <dgm:presLayoutVars>
          <dgm:chMax val="1"/>
          <dgm:chPref val="1"/>
        </dgm:presLayoutVars>
      </dgm:prSet>
      <dgm:spPr/>
    </dgm:pt>
    <dgm:pt modelId="{FA02EBB3-DF21-4024-8E8C-80F7C6AF459B}" type="pres">
      <dgm:prSet presAssocID="{768C4C9F-8FE6-43A0-ADFC-54BB6094CC25}" presName="sibTrans" presStyleCnt="0"/>
      <dgm:spPr/>
    </dgm:pt>
    <dgm:pt modelId="{50580843-9BA9-4CB9-8C91-6C221226EBEA}" type="pres">
      <dgm:prSet presAssocID="{944D02A8-37F3-4EF8-80D2-71030A30338D}" presName="compNode" presStyleCnt="0"/>
      <dgm:spPr/>
    </dgm:pt>
    <dgm:pt modelId="{A605FA79-85FB-4E6C-BDDE-570EB248F6D1}" type="pres">
      <dgm:prSet presAssocID="{944D02A8-37F3-4EF8-80D2-71030A30338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dding Rings"/>
        </a:ext>
      </dgm:extLst>
    </dgm:pt>
    <dgm:pt modelId="{549836C8-0CB6-4D58-AF5F-AC86484CF2F4}" type="pres">
      <dgm:prSet presAssocID="{944D02A8-37F3-4EF8-80D2-71030A30338D}" presName="spaceRect" presStyleCnt="0"/>
      <dgm:spPr/>
    </dgm:pt>
    <dgm:pt modelId="{7E0CA7BB-C00A-442D-B12C-C9DEAA23962A}" type="pres">
      <dgm:prSet presAssocID="{944D02A8-37F3-4EF8-80D2-71030A30338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58BF968-7C59-4E7B-823C-79DE926208E2}" type="presOf" srcId="{467E604C-AB73-4D03-9CE7-CA4A57BE0183}" destId="{F5C62820-6DCF-4352-B9DF-BAEC0180D5A3}" srcOrd="0" destOrd="0" presId="urn:microsoft.com/office/officeart/2018/2/layout/IconLabelList"/>
    <dgm:cxn modelId="{D98E30AB-AFDE-4BCA-8EF3-BC54405397FB}" srcId="{467E604C-AB73-4D03-9CE7-CA4A57BE0183}" destId="{944D02A8-37F3-4EF8-80D2-71030A30338D}" srcOrd="1" destOrd="0" parTransId="{D8146951-7978-45D9-8C17-CF469D804E08}" sibTransId="{39B2AF60-42DB-430E-B2A6-5191583E11F9}"/>
    <dgm:cxn modelId="{DF4A9FBD-8630-4643-9179-C91DC82C320D}" type="presOf" srcId="{944D02A8-37F3-4EF8-80D2-71030A30338D}" destId="{7E0CA7BB-C00A-442D-B12C-C9DEAA23962A}" srcOrd="0" destOrd="0" presId="urn:microsoft.com/office/officeart/2018/2/layout/IconLabelList"/>
    <dgm:cxn modelId="{070D6BEF-7140-4B67-832D-F3323C807600}" srcId="{467E604C-AB73-4D03-9CE7-CA4A57BE0183}" destId="{3FA0097C-B9DC-407A-A179-4BDE1FBD0632}" srcOrd="0" destOrd="0" parTransId="{DF7DE9E1-6F7D-46F3-986E-A89B285869BE}" sibTransId="{768C4C9F-8FE6-43A0-ADFC-54BB6094CC25}"/>
    <dgm:cxn modelId="{E54567FE-C981-40EA-8E58-1F2CD1C77C51}" type="presOf" srcId="{3FA0097C-B9DC-407A-A179-4BDE1FBD0632}" destId="{6ACA4E23-07DC-4A3E-8DEF-EBAE431E1937}" srcOrd="0" destOrd="0" presId="urn:microsoft.com/office/officeart/2018/2/layout/IconLabelList"/>
    <dgm:cxn modelId="{F826F539-25C4-4984-B6DC-59AA6C55DCAC}" type="presParOf" srcId="{F5C62820-6DCF-4352-B9DF-BAEC0180D5A3}" destId="{C02CB0E9-8208-4C6D-8373-DDBE117ECB93}" srcOrd="0" destOrd="0" presId="urn:microsoft.com/office/officeart/2018/2/layout/IconLabelList"/>
    <dgm:cxn modelId="{36899AA3-7FA9-47FB-9B06-1848CAD57DA0}" type="presParOf" srcId="{C02CB0E9-8208-4C6D-8373-DDBE117ECB93}" destId="{0DD0269D-C337-44EA-BB7A-BC09E17F6719}" srcOrd="0" destOrd="0" presId="urn:microsoft.com/office/officeart/2018/2/layout/IconLabelList"/>
    <dgm:cxn modelId="{89348B36-C70C-4405-A9A6-CDDB305D5CA2}" type="presParOf" srcId="{C02CB0E9-8208-4C6D-8373-DDBE117ECB93}" destId="{676299AD-A996-40D0-AED7-A36A1EFA09EA}" srcOrd="1" destOrd="0" presId="urn:microsoft.com/office/officeart/2018/2/layout/IconLabelList"/>
    <dgm:cxn modelId="{1A296CF4-3A50-45F3-B184-69F06C071012}" type="presParOf" srcId="{C02CB0E9-8208-4C6D-8373-DDBE117ECB93}" destId="{6ACA4E23-07DC-4A3E-8DEF-EBAE431E1937}" srcOrd="2" destOrd="0" presId="urn:microsoft.com/office/officeart/2018/2/layout/IconLabelList"/>
    <dgm:cxn modelId="{C88C7E37-D260-4AF1-97A5-82DC8E263B00}" type="presParOf" srcId="{F5C62820-6DCF-4352-B9DF-BAEC0180D5A3}" destId="{FA02EBB3-DF21-4024-8E8C-80F7C6AF459B}" srcOrd="1" destOrd="0" presId="urn:microsoft.com/office/officeart/2018/2/layout/IconLabelList"/>
    <dgm:cxn modelId="{AE5A08AF-6817-4ACC-A21B-31C674EBF69F}" type="presParOf" srcId="{F5C62820-6DCF-4352-B9DF-BAEC0180D5A3}" destId="{50580843-9BA9-4CB9-8C91-6C221226EBEA}" srcOrd="2" destOrd="0" presId="urn:microsoft.com/office/officeart/2018/2/layout/IconLabelList"/>
    <dgm:cxn modelId="{F2875D4A-681B-463A-A642-5643FEEFB828}" type="presParOf" srcId="{50580843-9BA9-4CB9-8C91-6C221226EBEA}" destId="{A605FA79-85FB-4E6C-BDDE-570EB248F6D1}" srcOrd="0" destOrd="0" presId="urn:microsoft.com/office/officeart/2018/2/layout/IconLabelList"/>
    <dgm:cxn modelId="{020AF086-955A-4019-BA17-3C865F97E3BF}" type="presParOf" srcId="{50580843-9BA9-4CB9-8C91-6C221226EBEA}" destId="{549836C8-0CB6-4D58-AF5F-AC86484CF2F4}" srcOrd="1" destOrd="0" presId="urn:microsoft.com/office/officeart/2018/2/layout/IconLabelList"/>
    <dgm:cxn modelId="{0322DCCC-65B3-4C5C-BBFC-9B73BCAB4C6E}" type="presParOf" srcId="{50580843-9BA9-4CB9-8C91-6C221226EBEA}" destId="{7E0CA7BB-C00A-442D-B12C-C9DEAA23962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BCFC0-AFA3-499B-903E-8BCABD840129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F03E8BC-9BF7-451D-80B4-6752E25C444E}">
      <dgm:prSet/>
      <dgm:spPr/>
      <dgm:t>
        <a:bodyPr/>
        <a:lstStyle/>
        <a:p>
          <a:r>
            <a:rPr lang="it-IT"/>
            <a:t>Secolarizzazione</a:t>
          </a:r>
          <a:endParaRPr lang="en-US"/>
        </a:p>
      </dgm:t>
    </dgm:pt>
    <dgm:pt modelId="{8EC21A50-F8E1-4D2C-857D-352AEA228EC7}" type="parTrans" cxnId="{EE7F24D1-AC60-463D-B55D-64B83C2B6B40}">
      <dgm:prSet/>
      <dgm:spPr/>
      <dgm:t>
        <a:bodyPr/>
        <a:lstStyle/>
        <a:p>
          <a:endParaRPr lang="en-US"/>
        </a:p>
      </dgm:t>
    </dgm:pt>
    <dgm:pt modelId="{9CD838F1-F486-471C-9650-85DFCF14F1AC}" type="sibTrans" cxnId="{EE7F24D1-AC60-463D-B55D-64B83C2B6B40}">
      <dgm:prSet/>
      <dgm:spPr/>
      <dgm:t>
        <a:bodyPr/>
        <a:lstStyle/>
        <a:p>
          <a:endParaRPr lang="en-US"/>
        </a:p>
      </dgm:t>
    </dgm:pt>
    <dgm:pt modelId="{7CB24CCE-16AB-458B-883C-CC93E18CCD36}">
      <dgm:prSet/>
      <dgm:spPr/>
      <dgm:t>
        <a:bodyPr/>
        <a:lstStyle/>
        <a:p>
          <a:r>
            <a:rPr lang="it-IT"/>
            <a:t>Caduta del potere della tradizione</a:t>
          </a:r>
          <a:endParaRPr lang="en-US"/>
        </a:p>
      </dgm:t>
    </dgm:pt>
    <dgm:pt modelId="{BBBD6D48-B1E4-4E2A-B407-A4F1EC302699}" type="parTrans" cxnId="{D89AC3B5-C96E-4162-B586-F07B081B8B93}">
      <dgm:prSet/>
      <dgm:spPr/>
      <dgm:t>
        <a:bodyPr/>
        <a:lstStyle/>
        <a:p>
          <a:endParaRPr lang="en-US"/>
        </a:p>
      </dgm:t>
    </dgm:pt>
    <dgm:pt modelId="{762DD915-975C-446B-91BD-EFCC9A3DFAC8}" type="sibTrans" cxnId="{D89AC3B5-C96E-4162-B586-F07B081B8B93}">
      <dgm:prSet/>
      <dgm:spPr/>
      <dgm:t>
        <a:bodyPr/>
        <a:lstStyle/>
        <a:p>
          <a:endParaRPr lang="en-US"/>
        </a:p>
      </dgm:t>
    </dgm:pt>
    <dgm:pt modelId="{F35C0CF2-D227-4067-88AE-716E6055AFD2}">
      <dgm:prSet/>
      <dgm:spPr/>
      <dgm:t>
        <a:bodyPr/>
        <a:lstStyle/>
        <a:p>
          <a:r>
            <a:rPr lang="it-IT"/>
            <a:t>Motivazioni socio-economiche</a:t>
          </a:r>
          <a:endParaRPr lang="en-US"/>
        </a:p>
      </dgm:t>
    </dgm:pt>
    <dgm:pt modelId="{125A01F6-15B9-4ED4-AFAC-A83126E587A4}" type="parTrans" cxnId="{46ED7AD6-C3D1-4D04-AF03-15C6D4591B7A}">
      <dgm:prSet/>
      <dgm:spPr/>
      <dgm:t>
        <a:bodyPr/>
        <a:lstStyle/>
        <a:p>
          <a:endParaRPr lang="en-US"/>
        </a:p>
      </dgm:t>
    </dgm:pt>
    <dgm:pt modelId="{E5AC9749-40E5-4A7E-B1AA-8690C05193B4}" type="sibTrans" cxnId="{46ED7AD6-C3D1-4D04-AF03-15C6D4591B7A}">
      <dgm:prSet/>
      <dgm:spPr/>
      <dgm:t>
        <a:bodyPr/>
        <a:lstStyle/>
        <a:p>
          <a:endParaRPr lang="en-US"/>
        </a:p>
      </dgm:t>
    </dgm:pt>
    <dgm:pt modelId="{76DA3A8C-5386-4397-8280-5C3CD7F4A362}">
      <dgm:prSet/>
      <dgm:spPr/>
      <dgm:t>
        <a:bodyPr/>
        <a:lstStyle/>
        <a:p>
          <a:r>
            <a:rPr lang="it-IT"/>
            <a:t>Corto circuito sociale (es. Neet)</a:t>
          </a:r>
          <a:endParaRPr lang="en-US"/>
        </a:p>
      </dgm:t>
    </dgm:pt>
    <dgm:pt modelId="{1A9B85A3-02C0-4B48-85C2-6EEF157D86EB}" type="parTrans" cxnId="{655AB8EC-B6D6-4BC2-9C95-AB71616DDA8F}">
      <dgm:prSet/>
      <dgm:spPr/>
      <dgm:t>
        <a:bodyPr/>
        <a:lstStyle/>
        <a:p>
          <a:endParaRPr lang="en-US"/>
        </a:p>
      </dgm:t>
    </dgm:pt>
    <dgm:pt modelId="{6EF70A3F-7D56-4FB0-BA4D-C59E81EFF6D7}" type="sibTrans" cxnId="{655AB8EC-B6D6-4BC2-9C95-AB71616DDA8F}">
      <dgm:prSet/>
      <dgm:spPr/>
      <dgm:t>
        <a:bodyPr/>
        <a:lstStyle/>
        <a:p>
          <a:endParaRPr lang="en-US"/>
        </a:p>
      </dgm:t>
    </dgm:pt>
    <dgm:pt modelId="{52F24171-4D1D-46BB-A7F4-DA2C7612CE84}">
      <dgm:prSet/>
      <dgm:spPr/>
      <dgm:t>
        <a:bodyPr/>
        <a:lstStyle/>
        <a:p>
          <a:r>
            <a:rPr lang="it-IT"/>
            <a:t>Affermazione di nuovi valori </a:t>
          </a:r>
          <a:endParaRPr lang="en-US"/>
        </a:p>
      </dgm:t>
    </dgm:pt>
    <dgm:pt modelId="{4DD979BD-E166-4B0A-89B7-A910DE9A8688}" type="parTrans" cxnId="{DD3751DE-9D10-4A16-92F9-406649607C43}">
      <dgm:prSet/>
      <dgm:spPr/>
      <dgm:t>
        <a:bodyPr/>
        <a:lstStyle/>
        <a:p>
          <a:endParaRPr lang="en-US"/>
        </a:p>
      </dgm:t>
    </dgm:pt>
    <dgm:pt modelId="{4B81A555-423A-4309-ABB3-8BBD8816ADE5}" type="sibTrans" cxnId="{DD3751DE-9D10-4A16-92F9-406649607C43}">
      <dgm:prSet/>
      <dgm:spPr/>
      <dgm:t>
        <a:bodyPr/>
        <a:lstStyle/>
        <a:p>
          <a:endParaRPr lang="en-US"/>
        </a:p>
      </dgm:t>
    </dgm:pt>
    <dgm:pt modelId="{0E56F040-8B4E-7342-AA4F-EE71C9489FD5}" type="pres">
      <dgm:prSet presAssocID="{139BCFC0-AFA3-499B-903E-8BCABD840129}" presName="vert0" presStyleCnt="0">
        <dgm:presLayoutVars>
          <dgm:dir/>
          <dgm:animOne val="branch"/>
          <dgm:animLvl val="lvl"/>
        </dgm:presLayoutVars>
      </dgm:prSet>
      <dgm:spPr/>
    </dgm:pt>
    <dgm:pt modelId="{97D8D5B2-8EAF-1E40-B85E-5E1B0D222419}" type="pres">
      <dgm:prSet presAssocID="{8F03E8BC-9BF7-451D-80B4-6752E25C444E}" presName="thickLine" presStyleLbl="alignNode1" presStyleIdx="0" presStyleCnt="5"/>
      <dgm:spPr/>
    </dgm:pt>
    <dgm:pt modelId="{C229E1BB-595D-8840-8047-BE5F5AE13123}" type="pres">
      <dgm:prSet presAssocID="{8F03E8BC-9BF7-451D-80B4-6752E25C444E}" presName="horz1" presStyleCnt="0"/>
      <dgm:spPr/>
    </dgm:pt>
    <dgm:pt modelId="{F5DD3E0A-DD7B-3C4C-836A-48BB593D3337}" type="pres">
      <dgm:prSet presAssocID="{8F03E8BC-9BF7-451D-80B4-6752E25C444E}" presName="tx1" presStyleLbl="revTx" presStyleIdx="0" presStyleCnt="5"/>
      <dgm:spPr/>
    </dgm:pt>
    <dgm:pt modelId="{3E88E4C2-E6E6-1E43-A956-8BFDE52C07D0}" type="pres">
      <dgm:prSet presAssocID="{8F03E8BC-9BF7-451D-80B4-6752E25C444E}" presName="vert1" presStyleCnt="0"/>
      <dgm:spPr/>
    </dgm:pt>
    <dgm:pt modelId="{DE104E40-00C6-224C-81D8-A35734AB59A8}" type="pres">
      <dgm:prSet presAssocID="{7CB24CCE-16AB-458B-883C-CC93E18CCD36}" presName="thickLine" presStyleLbl="alignNode1" presStyleIdx="1" presStyleCnt="5"/>
      <dgm:spPr/>
    </dgm:pt>
    <dgm:pt modelId="{21DE6F93-725C-F044-B1CB-F019749EDEF4}" type="pres">
      <dgm:prSet presAssocID="{7CB24CCE-16AB-458B-883C-CC93E18CCD36}" presName="horz1" presStyleCnt="0"/>
      <dgm:spPr/>
    </dgm:pt>
    <dgm:pt modelId="{0A540E86-1148-4A44-A59B-3AF684F9049F}" type="pres">
      <dgm:prSet presAssocID="{7CB24CCE-16AB-458B-883C-CC93E18CCD36}" presName="tx1" presStyleLbl="revTx" presStyleIdx="1" presStyleCnt="5"/>
      <dgm:spPr/>
    </dgm:pt>
    <dgm:pt modelId="{9E928333-8FF5-CD41-91C9-C9B4A9F69D16}" type="pres">
      <dgm:prSet presAssocID="{7CB24CCE-16AB-458B-883C-CC93E18CCD36}" presName="vert1" presStyleCnt="0"/>
      <dgm:spPr/>
    </dgm:pt>
    <dgm:pt modelId="{A1F836CB-DF9A-654B-B680-5846EB69F6D3}" type="pres">
      <dgm:prSet presAssocID="{F35C0CF2-D227-4067-88AE-716E6055AFD2}" presName="thickLine" presStyleLbl="alignNode1" presStyleIdx="2" presStyleCnt="5"/>
      <dgm:spPr/>
    </dgm:pt>
    <dgm:pt modelId="{901F1769-FE86-5048-B159-AD5B3CB00F7E}" type="pres">
      <dgm:prSet presAssocID="{F35C0CF2-D227-4067-88AE-716E6055AFD2}" presName="horz1" presStyleCnt="0"/>
      <dgm:spPr/>
    </dgm:pt>
    <dgm:pt modelId="{DE161DEF-DD38-354E-8E32-05BDD8D486EE}" type="pres">
      <dgm:prSet presAssocID="{F35C0CF2-D227-4067-88AE-716E6055AFD2}" presName="tx1" presStyleLbl="revTx" presStyleIdx="2" presStyleCnt="5"/>
      <dgm:spPr/>
    </dgm:pt>
    <dgm:pt modelId="{85F6D571-3BAB-C642-936E-C98D62DE715C}" type="pres">
      <dgm:prSet presAssocID="{F35C0CF2-D227-4067-88AE-716E6055AFD2}" presName="vert1" presStyleCnt="0"/>
      <dgm:spPr/>
    </dgm:pt>
    <dgm:pt modelId="{6D94C1E1-9404-E24B-84CF-A28D899CAFB9}" type="pres">
      <dgm:prSet presAssocID="{76DA3A8C-5386-4397-8280-5C3CD7F4A362}" presName="thickLine" presStyleLbl="alignNode1" presStyleIdx="3" presStyleCnt="5"/>
      <dgm:spPr/>
    </dgm:pt>
    <dgm:pt modelId="{085C49BA-5A8F-4146-9DB1-3654D1C7B75F}" type="pres">
      <dgm:prSet presAssocID="{76DA3A8C-5386-4397-8280-5C3CD7F4A362}" presName="horz1" presStyleCnt="0"/>
      <dgm:spPr/>
    </dgm:pt>
    <dgm:pt modelId="{6F51B90A-63D3-3846-A0B6-D69CB635B311}" type="pres">
      <dgm:prSet presAssocID="{76DA3A8C-5386-4397-8280-5C3CD7F4A362}" presName="tx1" presStyleLbl="revTx" presStyleIdx="3" presStyleCnt="5"/>
      <dgm:spPr/>
    </dgm:pt>
    <dgm:pt modelId="{A5AB391D-1265-274E-920B-CE18DDDE8C68}" type="pres">
      <dgm:prSet presAssocID="{76DA3A8C-5386-4397-8280-5C3CD7F4A362}" presName="vert1" presStyleCnt="0"/>
      <dgm:spPr/>
    </dgm:pt>
    <dgm:pt modelId="{C5D732C3-3550-EE41-8C1B-18B99C1EF068}" type="pres">
      <dgm:prSet presAssocID="{52F24171-4D1D-46BB-A7F4-DA2C7612CE84}" presName="thickLine" presStyleLbl="alignNode1" presStyleIdx="4" presStyleCnt="5"/>
      <dgm:spPr/>
    </dgm:pt>
    <dgm:pt modelId="{E8F9A87B-3268-6448-9A19-E1543BB6B215}" type="pres">
      <dgm:prSet presAssocID="{52F24171-4D1D-46BB-A7F4-DA2C7612CE84}" presName="horz1" presStyleCnt="0"/>
      <dgm:spPr/>
    </dgm:pt>
    <dgm:pt modelId="{A02BDFB0-2F58-4D4E-9E56-E9E174F010E3}" type="pres">
      <dgm:prSet presAssocID="{52F24171-4D1D-46BB-A7F4-DA2C7612CE84}" presName="tx1" presStyleLbl="revTx" presStyleIdx="4" presStyleCnt="5"/>
      <dgm:spPr/>
    </dgm:pt>
    <dgm:pt modelId="{A87F1AF5-AEAB-EF45-9489-4B78CEB9BD9A}" type="pres">
      <dgm:prSet presAssocID="{52F24171-4D1D-46BB-A7F4-DA2C7612CE84}" presName="vert1" presStyleCnt="0"/>
      <dgm:spPr/>
    </dgm:pt>
  </dgm:ptLst>
  <dgm:cxnLst>
    <dgm:cxn modelId="{F4E4E205-D01A-6B4C-ACAD-B5D9A4327C44}" type="presOf" srcId="{7CB24CCE-16AB-458B-883C-CC93E18CCD36}" destId="{0A540E86-1148-4A44-A59B-3AF684F9049F}" srcOrd="0" destOrd="0" presId="urn:microsoft.com/office/officeart/2008/layout/LinedList"/>
    <dgm:cxn modelId="{4E25ED4D-C771-C44E-900A-4DAAE0A64DD8}" type="presOf" srcId="{F35C0CF2-D227-4067-88AE-716E6055AFD2}" destId="{DE161DEF-DD38-354E-8E32-05BDD8D486EE}" srcOrd="0" destOrd="0" presId="urn:microsoft.com/office/officeart/2008/layout/LinedList"/>
    <dgm:cxn modelId="{C54B7C8D-540B-EC49-8A38-CCA23E839ECC}" type="presOf" srcId="{8F03E8BC-9BF7-451D-80B4-6752E25C444E}" destId="{F5DD3E0A-DD7B-3C4C-836A-48BB593D3337}" srcOrd="0" destOrd="0" presId="urn:microsoft.com/office/officeart/2008/layout/LinedList"/>
    <dgm:cxn modelId="{D89AC3B5-C96E-4162-B586-F07B081B8B93}" srcId="{139BCFC0-AFA3-499B-903E-8BCABD840129}" destId="{7CB24CCE-16AB-458B-883C-CC93E18CCD36}" srcOrd="1" destOrd="0" parTransId="{BBBD6D48-B1E4-4E2A-B407-A4F1EC302699}" sibTransId="{762DD915-975C-446B-91BD-EFCC9A3DFAC8}"/>
    <dgm:cxn modelId="{EE7F24D1-AC60-463D-B55D-64B83C2B6B40}" srcId="{139BCFC0-AFA3-499B-903E-8BCABD840129}" destId="{8F03E8BC-9BF7-451D-80B4-6752E25C444E}" srcOrd="0" destOrd="0" parTransId="{8EC21A50-F8E1-4D2C-857D-352AEA228EC7}" sibTransId="{9CD838F1-F486-471C-9650-85DFCF14F1AC}"/>
    <dgm:cxn modelId="{46ED7AD6-C3D1-4D04-AF03-15C6D4591B7A}" srcId="{139BCFC0-AFA3-499B-903E-8BCABD840129}" destId="{F35C0CF2-D227-4067-88AE-716E6055AFD2}" srcOrd="2" destOrd="0" parTransId="{125A01F6-15B9-4ED4-AFAC-A83126E587A4}" sibTransId="{E5AC9749-40E5-4A7E-B1AA-8690C05193B4}"/>
    <dgm:cxn modelId="{65FBACD9-780B-BB43-A614-3DA2896E0E44}" type="presOf" srcId="{139BCFC0-AFA3-499B-903E-8BCABD840129}" destId="{0E56F040-8B4E-7342-AA4F-EE71C9489FD5}" srcOrd="0" destOrd="0" presId="urn:microsoft.com/office/officeart/2008/layout/LinedList"/>
    <dgm:cxn modelId="{DD3751DE-9D10-4A16-92F9-406649607C43}" srcId="{139BCFC0-AFA3-499B-903E-8BCABD840129}" destId="{52F24171-4D1D-46BB-A7F4-DA2C7612CE84}" srcOrd="4" destOrd="0" parTransId="{4DD979BD-E166-4B0A-89B7-A910DE9A8688}" sibTransId="{4B81A555-423A-4309-ABB3-8BBD8816ADE5}"/>
    <dgm:cxn modelId="{25D7B7E2-FD68-994B-B4F6-7B0D138CE5D7}" type="presOf" srcId="{76DA3A8C-5386-4397-8280-5C3CD7F4A362}" destId="{6F51B90A-63D3-3846-A0B6-D69CB635B311}" srcOrd="0" destOrd="0" presId="urn:microsoft.com/office/officeart/2008/layout/LinedList"/>
    <dgm:cxn modelId="{655AB8EC-B6D6-4BC2-9C95-AB71616DDA8F}" srcId="{139BCFC0-AFA3-499B-903E-8BCABD840129}" destId="{76DA3A8C-5386-4397-8280-5C3CD7F4A362}" srcOrd="3" destOrd="0" parTransId="{1A9B85A3-02C0-4B48-85C2-6EEF157D86EB}" sibTransId="{6EF70A3F-7D56-4FB0-BA4D-C59E81EFF6D7}"/>
    <dgm:cxn modelId="{882B4CEF-EAF8-1B44-A5EE-342AE859A8CD}" type="presOf" srcId="{52F24171-4D1D-46BB-A7F4-DA2C7612CE84}" destId="{A02BDFB0-2F58-4D4E-9E56-E9E174F010E3}" srcOrd="0" destOrd="0" presId="urn:microsoft.com/office/officeart/2008/layout/LinedList"/>
    <dgm:cxn modelId="{AC7F8BC1-9E1B-5E4F-A3F7-612779366F79}" type="presParOf" srcId="{0E56F040-8B4E-7342-AA4F-EE71C9489FD5}" destId="{97D8D5B2-8EAF-1E40-B85E-5E1B0D222419}" srcOrd="0" destOrd="0" presId="urn:microsoft.com/office/officeart/2008/layout/LinedList"/>
    <dgm:cxn modelId="{F6BA3BD6-03B4-1040-BD12-DA0593FEAFB1}" type="presParOf" srcId="{0E56F040-8B4E-7342-AA4F-EE71C9489FD5}" destId="{C229E1BB-595D-8840-8047-BE5F5AE13123}" srcOrd="1" destOrd="0" presId="urn:microsoft.com/office/officeart/2008/layout/LinedList"/>
    <dgm:cxn modelId="{ACB062FC-F8CA-5C42-B09D-1BDCD29B0F2C}" type="presParOf" srcId="{C229E1BB-595D-8840-8047-BE5F5AE13123}" destId="{F5DD3E0A-DD7B-3C4C-836A-48BB593D3337}" srcOrd="0" destOrd="0" presId="urn:microsoft.com/office/officeart/2008/layout/LinedList"/>
    <dgm:cxn modelId="{88C96FE4-545A-074C-968C-E1FD5FBAEA9A}" type="presParOf" srcId="{C229E1BB-595D-8840-8047-BE5F5AE13123}" destId="{3E88E4C2-E6E6-1E43-A956-8BFDE52C07D0}" srcOrd="1" destOrd="0" presId="urn:microsoft.com/office/officeart/2008/layout/LinedList"/>
    <dgm:cxn modelId="{B9C6F1C2-38AF-A049-A9F7-16FFAEC07747}" type="presParOf" srcId="{0E56F040-8B4E-7342-AA4F-EE71C9489FD5}" destId="{DE104E40-00C6-224C-81D8-A35734AB59A8}" srcOrd="2" destOrd="0" presId="urn:microsoft.com/office/officeart/2008/layout/LinedList"/>
    <dgm:cxn modelId="{758D6AAF-ADD1-8345-A562-C4240E2882BE}" type="presParOf" srcId="{0E56F040-8B4E-7342-AA4F-EE71C9489FD5}" destId="{21DE6F93-725C-F044-B1CB-F019749EDEF4}" srcOrd="3" destOrd="0" presId="urn:microsoft.com/office/officeart/2008/layout/LinedList"/>
    <dgm:cxn modelId="{2BB9A972-0A92-134D-A716-08A01F8EFD8A}" type="presParOf" srcId="{21DE6F93-725C-F044-B1CB-F019749EDEF4}" destId="{0A540E86-1148-4A44-A59B-3AF684F9049F}" srcOrd="0" destOrd="0" presId="urn:microsoft.com/office/officeart/2008/layout/LinedList"/>
    <dgm:cxn modelId="{C8F6D312-8F58-1748-B26A-C29B5FB242FC}" type="presParOf" srcId="{21DE6F93-725C-F044-B1CB-F019749EDEF4}" destId="{9E928333-8FF5-CD41-91C9-C9B4A9F69D16}" srcOrd="1" destOrd="0" presId="urn:microsoft.com/office/officeart/2008/layout/LinedList"/>
    <dgm:cxn modelId="{13052CC6-152B-CB4A-A7A1-978D246F98D8}" type="presParOf" srcId="{0E56F040-8B4E-7342-AA4F-EE71C9489FD5}" destId="{A1F836CB-DF9A-654B-B680-5846EB69F6D3}" srcOrd="4" destOrd="0" presId="urn:microsoft.com/office/officeart/2008/layout/LinedList"/>
    <dgm:cxn modelId="{08F6C2BE-2E8F-F048-B341-E2EFC38D4A71}" type="presParOf" srcId="{0E56F040-8B4E-7342-AA4F-EE71C9489FD5}" destId="{901F1769-FE86-5048-B159-AD5B3CB00F7E}" srcOrd="5" destOrd="0" presId="urn:microsoft.com/office/officeart/2008/layout/LinedList"/>
    <dgm:cxn modelId="{A3E70DE2-6C05-444B-BD45-0EDAD3C43F2C}" type="presParOf" srcId="{901F1769-FE86-5048-B159-AD5B3CB00F7E}" destId="{DE161DEF-DD38-354E-8E32-05BDD8D486EE}" srcOrd="0" destOrd="0" presId="urn:microsoft.com/office/officeart/2008/layout/LinedList"/>
    <dgm:cxn modelId="{2CC66DF6-D006-804B-9850-3F1957F2646B}" type="presParOf" srcId="{901F1769-FE86-5048-B159-AD5B3CB00F7E}" destId="{85F6D571-3BAB-C642-936E-C98D62DE715C}" srcOrd="1" destOrd="0" presId="urn:microsoft.com/office/officeart/2008/layout/LinedList"/>
    <dgm:cxn modelId="{081A8255-7E86-0941-90E8-1D59BAAEF21B}" type="presParOf" srcId="{0E56F040-8B4E-7342-AA4F-EE71C9489FD5}" destId="{6D94C1E1-9404-E24B-84CF-A28D899CAFB9}" srcOrd="6" destOrd="0" presId="urn:microsoft.com/office/officeart/2008/layout/LinedList"/>
    <dgm:cxn modelId="{4BFDF73A-9579-3A46-9765-5D6F900F0A7F}" type="presParOf" srcId="{0E56F040-8B4E-7342-AA4F-EE71C9489FD5}" destId="{085C49BA-5A8F-4146-9DB1-3654D1C7B75F}" srcOrd="7" destOrd="0" presId="urn:microsoft.com/office/officeart/2008/layout/LinedList"/>
    <dgm:cxn modelId="{0B54926B-3E92-5B49-A237-2C3840545724}" type="presParOf" srcId="{085C49BA-5A8F-4146-9DB1-3654D1C7B75F}" destId="{6F51B90A-63D3-3846-A0B6-D69CB635B311}" srcOrd="0" destOrd="0" presId="urn:microsoft.com/office/officeart/2008/layout/LinedList"/>
    <dgm:cxn modelId="{1AE1F849-05C6-B749-979F-31B4B18BF12A}" type="presParOf" srcId="{085C49BA-5A8F-4146-9DB1-3654D1C7B75F}" destId="{A5AB391D-1265-274E-920B-CE18DDDE8C68}" srcOrd="1" destOrd="0" presId="urn:microsoft.com/office/officeart/2008/layout/LinedList"/>
    <dgm:cxn modelId="{ABED9CB6-7331-274F-827B-8109B3CAE394}" type="presParOf" srcId="{0E56F040-8B4E-7342-AA4F-EE71C9489FD5}" destId="{C5D732C3-3550-EE41-8C1B-18B99C1EF068}" srcOrd="8" destOrd="0" presId="urn:microsoft.com/office/officeart/2008/layout/LinedList"/>
    <dgm:cxn modelId="{859DE344-317B-554A-AC72-120F52E0BFAD}" type="presParOf" srcId="{0E56F040-8B4E-7342-AA4F-EE71C9489FD5}" destId="{E8F9A87B-3268-6448-9A19-E1543BB6B215}" srcOrd="9" destOrd="0" presId="urn:microsoft.com/office/officeart/2008/layout/LinedList"/>
    <dgm:cxn modelId="{EF828FD2-2C4D-1C4A-A614-E96734199743}" type="presParOf" srcId="{E8F9A87B-3268-6448-9A19-E1543BB6B215}" destId="{A02BDFB0-2F58-4D4E-9E56-E9E174F010E3}" srcOrd="0" destOrd="0" presId="urn:microsoft.com/office/officeart/2008/layout/LinedList"/>
    <dgm:cxn modelId="{526D066E-F6E0-484B-941D-86FBB5A9A698}" type="presParOf" srcId="{E8F9A87B-3268-6448-9A19-E1543BB6B215}" destId="{A87F1AF5-AEAB-EF45-9489-4B78CEB9BD9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12761D-8CE5-4C9E-9AE7-99B2DB7D1F3A}" type="doc">
      <dgm:prSet loTypeId="urn:microsoft.com/office/officeart/2008/layout/LinedList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CA30E69-6112-483D-9626-A178D5C321E5}">
      <dgm:prSet/>
      <dgm:spPr/>
      <dgm:t>
        <a:bodyPr/>
        <a:lstStyle/>
        <a:p>
          <a:r>
            <a:rPr lang="it-IT"/>
            <a:t>Protagonismo </a:t>
          </a:r>
          <a:r>
            <a:rPr lang="it-IT">
              <a:sym typeface="Wingdings" panose="05000000000000000000" pitchFamily="2" charset="2"/>
            </a:rPr>
            <a:t></a:t>
          </a:r>
          <a:r>
            <a:rPr lang="it-IT"/>
            <a:t> insicurezza</a:t>
          </a:r>
          <a:endParaRPr lang="en-US"/>
        </a:p>
      </dgm:t>
    </dgm:pt>
    <dgm:pt modelId="{778E3FC6-5360-4203-9FDA-2E2E01876413}" type="parTrans" cxnId="{B2C9DF25-A4F5-498D-BE56-7CCADED539A2}">
      <dgm:prSet/>
      <dgm:spPr/>
      <dgm:t>
        <a:bodyPr/>
        <a:lstStyle/>
        <a:p>
          <a:endParaRPr lang="en-US"/>
        </a:p>
      </dgm:t>
    </dgm:pt>
    <dgm:pt modelId="{EB302B8F-10BD-4268-A690-7BA1B98D7F16}" type="sibTrans" cxnId="{B2C9DF25-A4F5-498D-BE56-7CCADED539A2}">
      <dgm:prSet/>
      <dgm:spPr/>
      <dgm:t>
        <a:bodyPr/>
        <a:lstStyle/>
        <a:p>
          <a:endParaRPr lang="en-US"/>
        </a:p>
      </dgm:t>
    </dgm:pt>
    <dgm:pt modelId="{BB0F4247-D2E9-42EC-8F2E-F8157A953A1F}">
      <dgm:prSet/>
      <dgm:spPr/>
      <dgm:t>
        <a:bodyPr/>
        <a:lstStyle/>
        <a:p>
          <a:r>
            <a:rPr lang="it-IT"/>
            <a:t>Nomadismo </a:t>
          </a:r>
          <a:r>
            <a:rPr lang="it-IT">
              <a:sym typeface="Wingdings" panose="05000000000000000000" pitchFamily="2" charset="2"/>
            </a:rPr>
            <a:t></a:t>
          </a:r>
          <a:r>
            <a:rPr lang="it-IT"/>
            <a:t> instabilità</a:t>
          </a:r>
          <a:endParaRPr lang="en-US"/>
        </a:p>
      </dgm:t>
    </dgm:pt>
    <dgm:pt modelId="{AC44F498-DF65-465B-980A-C274711D4F15}" type="parTrans" cxnId="{CCE6C4E9-E449-4842-81EA-9E7348CE5479}">
      <dgm:prSet/>
      <dgm:spPr/>
      <dgm:t>
        <a:bodyPr/>
        <a:lstStyle/>
        <a:p>
          <a:endParaRPr lang="en-US"/>
        </a:p>
      </dgm:t>
    </dgm:pt>
    <dgm:pt modelId="{01F612BB-C1E8-40CF-AC53-0D9601BED659}" type="sibTrans" cxnId="{CCE6C4E9-E449-4842-81EA-9E7348CE5479}">
      <dgm:prSet/>
      <dgm:spPr/>
      <dgm:t>
        <a:bodyPr/>
        <a:lstStyle/>
        <a:p>
          <a:endParaRPr lang="en-US"/>
        </a:p>
      </dgm:t>
    </dgm:pt>
    <dgm:pt modelId="{36F05989-9E84-45DB-900C-765CE723E475}">
      <dgm:prSet/>
      <dgm:spPr/>
      <dgm:t>
        <a:bodyPr/>
        <a:lstStyle/>
        <a:p>
          <a:r>
            <a:rPr lang="it-IT"/>
            <a:t>Troppe informazioni </a:t>
          </a:r>
          <a:r>
            <a:rPr lang="it-IT">
              <a:sym typeface="Wingdings" panose="05000000000000000000" pitchFamily="2" charset="2"/>
            </a:rPr>
            <a:t></a:t>
          </a:r>
          <a:r>
            <a:rPr lang="it-IT"/>
            <a:t> difficoltà nel formarsi un pensiero critico</a:t>
          </a:r>
          <a:endParaRPr lang="en-US"/>
        </a:p>
      </dgm:t>
    </dgm:pt>
    <dgm:pt modelId="{D590F16F-E8E0-4514-A246-4F7F511AB1D2}" type="parTrans" cxnId="{6212E93E-3C8A-4B9C-8BDB-5834668B771C}">
      <dgm:prSet/>
      <dgm:spPr/>
      <dgm:t>
        <a:bodyPr/>
        <a:lstStyle/>
        <a:p>
          <a:endParaRPr lang="en-US"/>
        </a:p>
      </dgm:t>
    </dgm:pt>
    <dgm:pt modelId="{EB11414A-89E8-4D8A-9FD2-5CC5F10E099A}" type="sibTrans" cxnId="{6212E93E-3C8A-4B9C-8BDB-5834668B771C}">
      <dgm:prSet/>
      <dgm:spPr/>
      <dgm:t>
        <a:bodyPr/>
        <a:lstStyle/>
        <a:p>
          <a:endParaRPr lang="en-US"/>
        </a:p>
      </dgm:t>
    </dgm:pt>
    <dgm:pt modelId="{6717270C-323C-4FB0-A3EC-8550AA1B69E8}">
      <dgm:prSet/>
      <dgm:spPr/>
      <dgm:t>
        <a:bodyPr/>
        <a:lstStyle/>
        <a:p>
          <a:r>
            <a:rPr lang="it-IT"/>
            <a:t>Ricerca del benessere </a:t>
          </a:r>
          <a:r>
            <a:rPr lang="it-IT">
              <a:sym typeface="Wingdings" panose="05000000000000000000" pitchFamily="2" charset="2"/>
            </a:rPr>
            <a:t></a:t>
          </a:r>
          <a:r>
            <a:rPr lang="it-IT"/>
            <a:t> nell’immediatezza</a:t>
          </a:r>
          <a:endParaRPr lang="en-US"/>
        </a:p>
      </dgm:t>
    </dgm:pt>
    <dgm:pt modelId="{2E0B5262-5043-43DD-A88E-9CF02CC4C73E}" type="parTrans" cxnId="{0BE26348-D1F5-4E6B-BE66-7A2F9FA34E77}">
      <dgm:prSet/>
      <dgm:spPr/>
      <dgm:t>
        <a:bodyPr/>
        <a:lstStyle/>
        <a:p>
          <a:endParaRPr lang="en-US"/>
        </a:p>
      </dgm:t>
    </dgm:pt>
    <dgm:pt modelId="{5AF9BA18-8FEF-4BDD-A277-D91771F5DD34}" type="sibTrans" cxnId="{0BE26348-D1F5-4E6B-BE66-7A2F9FA34E77}">
      <dgm:prSet/>
      <dgm:spPr/>
      <dgm:t>
        <a:bodyPr/>
        <a:lstStyle/>
        <a:p>
          <a:endParaRPr lang="en-US"/>
        </a:p>
      </dgm:t>
    </dgm:pt>
    <dgm:pt modelId="{C6D82D20-B422-BA4A-B3AC-38FB5F0E3DBE}" type="pres">
      <dgm:prSet presAssocID="{3512761D-8CE5-4C9E-9AE7-99B2DB7D1F3A}" presName="vert0" presStyleCnt="0">
        <dgm:presLayoutVars>
          <dgm:dir/>
          <dgm:animOne val="branch"/>
          <dgm:animLvl val="lvl"/>
        </dgm:presLayoutVars>
      </dgm:prSet>
      <dgm:spPr/>
    </dgm:pt>
    <dgm:pt modelId="{8FA39C85-95DF-C441-B930-713C923F5019}" type="pres">
      <dgm:prSet presAssocID="{3CA30E69-6112-483D-9626-A178D5C321E5}" presName="thickLine" presStyleLbl="alignNode1" presStyleIdx="0" presStyleCnt="4"/>
      <dgm:spPr/>
    </dgm:pt>
    <dgm:pt modelId="{28BF85CA-0395-A54C-AE2C-2811144FDA88}" type="pres">
      <dgm:prSet presAssocID="{3CA30E69-6112-483D-9626-A178D5C321E5}" presName="horz1" presStyleCnt="0"/>
      <dgm:spPr/>
    </dgm:pt>
    <dgm:pt modelId="{F3AD2F11-D7C9-8C47-94BF-98B18BD9102B}" type="pres">
      <dgm:prSet presAssocID="{3CA30E69-6112-483D-9626-A178D5C321E5}" presName="tx1" presStyleLbl="revTx" presStyleIdx="0" presStyleCnt="4"/>
      <dgm:spPr/>
    </dgm:pt>
    <dgm:pt modelId="{FED85DBF-D941-8540-8088-E8B9798A5133}" type="pres">
      <dgm:prSet presAssocID="{3CA30E69-6112-483D-9626-A178D5C321E5}" presName="vert1" presStyleCnt="0"/>
      <dgm:spPr/>
    </dgm:pt>
    <dgm:pt modelId="{E7A9C83F-53C9-9A4D-8CE3-9B3C175A5315}" type="pres">
      <dgm:prSet presAssocID="{BB0F4247-D2E9-42EC-8F2E-F8157A953A1F}" presName="thickLine" presStyleLbl="alignNode1" presStyleIdx="1" presStyleCnt="4"/>
      <dgm:spPr/>
    </dgm:pt>
    <dgm:pt modelId="{1EF3DCD4-6B65-314C-B93C-07480927DE81}" type="pres">
      <dgm:prSet presAssocID="{BB0F4247-D2E9-42EC-8F2E-F8157A953A1F}" presName="horz1" presStyleCnt="0"/>
      <dgm:spPr/>
    </dgm:pt>
    <dgm:pt modelId="{69D6A9CE-501D-3D4F-AEA5-23AE77396C87}" type="pres">
      <dgm:prSet presAssocID="{BB0F4247-D2E9-42EC-8F2E-F8157A953A1F}" presName="tx1" presStyleLbl="revTx" presStyleIdx="1" presStyleCnt="4"/>
      <dgm:spPr/>
    </dgm:pt>
    <dgm:pt modelId="{F2FD713A-1361-4C4A-B8E4-F9DBBE787D61}" type="pres">
      <dgm:prSet presAssocID="{BB0F4247-D2E9-42EC-8F2E-F8157A953A1F}" presName="vert1" presStyleCnt="0"/>
      <dgm:spPr/>
    </dgm:pt>
    <dgm:pt modelId="{8538453B-15B0-1149-A0CA-895C66A8D044}" type="pres">
      <dgm:prSet presAssocID="{36F05989-9E84-45DB-900C-765CE723E475}" presName="thickLine" presStyleLbl="alignNode1" presStyleIdx="2" presStyleCnt="4"/>
      <dgm:spPr/>
    </dgm:pt>
    <dgm:pt modelId="{0F9E9C33-F531-304A-90AC-558054405164}" type="pres">
      <dgm:prSet presAssocID="{36F05989-9E84-45DB-900C-765CE723E475}" presName="horz1" presStyleCnt="0"/>
      <dgm:spPr/>
    </dgm:pt>
    <dgm:pt modelId="{7465734A-9055-704D-AB7A-4C1DAE64E6A8}" type="pres">
      <dgm:prSet presAssocID="{36F05989-9E84-45DB-900C-765CE723E475}" presName="tx1" presStyleLbl="revTx" presStyleIdx="2" presStyleCnt="4"/>
      <dgm:spPr/>
    </dgm:pt>
    <dgm:pt modelId="{116F3139-CB7F-144F-9E95-1B2533B82C6A}" type="pres">
      <dgm:prSet presAssocID="{36F05989-9E84-45DB-900C-765CE723E475}" presName="vert1" presStyleCnt="0"/>
      <dgm:spPr/>
    </dgm:pt>
    <dgm:pt modelId="{AB9FAC39-CFF3-914E-8741-BC1B2CD8FDAC}" type="pres">
      <dgm:prSet presAssocID="{6717270C-323C-4FB0-A3EC-8550AA1B69E8}" presName="thickLine" presStyleLbl="alignNode1" presStyleIdx="3" presStyleCnt="4"/>
      <dgm:spPr/>
    </dgm:pt>
    <dgm:pt modelId="{2A5F60ED-0DED-B541-BEDA-A05B866D5042}" type="pres">
      <dgm:prSet presAssocID="{6717270C-323C-4FB0-A3EC-8550AA1B69E8}" presName="horz1" presStyleCnt="0"/>
      <dgm:spPr/>
    </dgm:pt>
    <dgm:pt modelId="{028DE580-614D-1845-8983-387DDC6E8963}" type="pres">
      <dgm:prSet presAssocID="{6717270C-323C-4FB0-A3EC-8550AA1B69E8}" presName="tx1" presStyleLbl="revTx" presStyleIdx="3" presStyleCnt="4"/>
      <dgm:spPr/>
    </dgm:pt>
    <dgm:pt modelId="{2354BB9E-589A-2444-8EF1-51A928B28563}" type="pres">
      <dgm:prSet presAssocID="{6717270C-323C-4FB0-A3EC-8550AA1B69E8}" presName="vert1" presStyleCnt="0"/>
      <dgm:spPr/>
    </dgm:pt>
  </dgm:ptLst>
  <dgm:cxnLst>
    <dgm:cxn modelId="{DF987505-33C5-4A46-A8D1-6D6CBC9AC2E1}" type="presOf" srcId="{6717270C-323C-4FB0-A3EC-8550AA1B69E8}" destId="{028DE580-614D-1845-8983-387DDC6E8963}" srcOrd="0" destOrd="0" presId="urn:microsoft.com/office/officeart/2008/layout/LinedList"/>
    <dgm:cxn modelId="{B2C9DF25-A4F5-498D-BE56-7CCADED539A2}" srcId="{3512761D-8CE5-4C9E-9AE7-99B2DB7D1F3A}" destId="{3CA30E69-6112-483D-9626-A178D5C321E5}" srcOrd="0" destOrd="0" parTransId="{778E3FC6-5360-4203-9FDA-2E2E01876413}" sibTransId="{EB302B8F-10BD-4268-A690-7BA1B98D7F16}"/>
    <dgm:cxn modelId="{B1620035-B69E-654D-93F7-EEA61D168CA6}" type="presOf" srcId="{3512761D-8CE5-4C9E-9AE7-99B2DB7D1F3A}" destId="{C6D82D20-B422-BA4A-B3AC-38FB5F0E3DBE}" srcOrd="0" destOrd="0" presId="urn:microsoft.com/office/officeart/2008/layout/LinedList"/>
    <dgm:cxn modelId="{6212E93E-3C8A-4B9C-8BDB-5834668B771C}" srcId="{3512761D-8CE5-4C9E-9AE7-99B2DB7D1F3A}" destId="{36F05989-9E84-45DB-900C-765CE723E475}" srcOrd="2" destOrd="0" parTransId="{D590F16F-E8E0-4514-A246-4F7F511AB1D2}" sibTransId="{EB11414A-89E8-4D8A-9FD2-5CC5F10E099A}"/>
    <dgm:cxn modelId="{0BE26348-D1F5-4E6B-BE66-7A2F9FA34E77}" srcId="{3512761D-8CE5-4C9E-9AE7-99B2DB7D1F3A}" destId="{6717270C-323C-4FB0-A3EC-8550AA1B69E8}" srcOrd="3" destOrd="0" parTransId="{2E0B5262-5043-43DD-A88E-9CF02CC4C73E}" sibTransId="{5AF9BA18-8FEF-4BDD-A277-D91771F5DD34}"/>
    <dgm:cxn modelId="{5D111A7F-4326-E848-9D52-9B311EF7D68F}" type="presOf" srcId="{3CA30E69-6112-483D-9626-A178D5C321E5}" destId="{F3AD2F11-D7C9-8C47-94BF-98B18BD9102B}" srcOrd="0" destOrd="0" presId="urn:microsoft.com/office/officeart/2008/layout/LinedList"/>
    <dgm:cxn modelId="{6D1BD5D1-5B7F-C344-81CF-19584535234F}" type="presOf" srcId="{BB0F4247-D2E9-42EC-8F2E-F8157A953A1F}" destId="{69D6A9CE-501D-3D4F-AEA5-23AE77396C87}" srcOrd="0" destOrd="0" presId="urn:microsoft.com/office/officeart/2008/layout/LinedList"/>
    <dgm:cxn modelId="{CCE6C4E9-E449-4842-81EA-9E7348CE5479}" srcId="{3512761D-8CE5-4C9E-9AE7-99B2DB7D1F3A}" destId="{BB0F4247-D2E9-42EC-8F2E-F8157A953A1F}" srcOrd="1" destOrd="0" parTransId="{AC44F498-DF65-465B-980A-C274711D4F15}" sibTransId="{01F612BB-C1E8-40CF-AC53-0D9601BED659}"/>
    <dgm:cxn modelId="{D4E53CEC-A811-A845-B6A1-1A40BFC11CBE}" type="presOf" srcId="{36F05989-9E84-45DB-900C-765CE723E475}" destId="{7465734A-9055-704D-AB7A-4C1DAE64E6A8}" srcOrd="0" destOrd="0" presId="urn:microsoft.com/office/officeart/2008/layout/LinedList"/>
    <dgm:cxn modelId="{E1AC7CDA-6A6D-CB4D-A56B-14B5D006902A}" type="presParOf" srcId="{C6D82D20-B422-BA4A-B3AC-38FB5F0E3DBE}" destId="{8FA39C85-95DF-C441-B930-713C923F5019}" srcOrd="0" destOrd="0" presId="urn:microsoft.com/office/officeart/2008/layout/LinedList"/>
    <dgm:cxn modelId="{7B8A43B0-45F2-9D4F-ADF1-CCA14F1B9BCA}" type="presParOf" srcId="{C6D82D20-B422-BA4A-B3AC-38FB5F0E3DBE}" destId="{28BF85CA-0395-A54C-AE2C-2811144FDA88}" srcOrd="1" destOrd="0" presId="urn:microsoft.com/office/officeart/2008/layout/LinedList"/>
    <dgm:cxn modelId="{9DCC0406-898B-C047-9EF2-13F479793154}" type="presParOf" srcId="{28BF85CA-0395-A54C-AE2C-2811144FDA88}" destId="{F3AD2F11-D7C9-8C47-94BF-98B18BD9102B}" srcOrd="0" destOrd="0" presId="urn:microsoft.com/office/officeart/2008/layout/LinedList"/>
    <dgm:cxn modelId="{0FE09D3B-3E1C-2542-B1C5-E0A0A79E3397}" type="presParOf" srcId="{28BF85CA-0395-A54C-AE2C-2811144FDA88}" destId="{FED85DBF-D941-8540-8088-E8B9798A5133}" srcOrd="1" destOrd="0" presId="urn:microsoft.com/office/officeart/2008/layout/LinedList"/>
    <dgm:cxn modelId="{F30EF91E-11BC-3949-A18D-A4A61842D041}" type="presParOf" srcId="{C6D82D20-B422-BA4A-B3AC-38FB5F0E3DBE}" destId="{E7A9C83F-53C9-9A4D-8CE3-9B3C175A5315}" srcOrd="2" destOrd="0" presId="urn:microsoft.com/office/officeart/2008/layout/LinedList"/>
    <dgm:cxn modelId="{2D81AF4F-ED56-B64D-9CCE-AE4C947CE157}" type="presParOf" srcId="{C6D82D20-B422-BA4A-B3AC-38FB5F0E3DBE}" destId="{1EF3DCD4-6B65-314C-B93C-07480927DE81}" srcOrd="3" destOrd="0" presId="urn:microsoft.com/office/officeart/2008/layout/LinedList"/>
    <dgm:cxn modelId="{86F45365-FEB4-FB46-85B1-5A97FF084342}" type="presParOf" srcId="{1EF3DCD4-6B65-314C-B93C-07480927DE81}" destId="{69D6A9CE-501D-3D4F-AEA5-23AE77396C87}" srcOrd="0" destOrd="0" presId="urn:microsoft.com/office/officeart/2008/layout/LinedList"/>
    <dgm:cxn modelId="{638808EA-E5AA-1440-9D26-DEC700A4624E}" type="presParOf" srcId="{1EF3DCD4-6B65-314C-B93C-07480927DE81}" destId="{F2FD713A-1361-4C4A-B8E4-F9DBBE787D61}" srcOrd="1" destOrd="0" presId="urn:microsoft.com/office/officeart/2008/layout/LinedList"/>
    <dgm:cxn modelId="{58AFAA30-B7BE-3C4F-ABFE-6CAB41FB0A7E}" type="presParOf" srcId="{C6D82D20-B422-BA4A-B3AC-38FB5F0E3DBE}" destId="{8538453B-15B0-1149-A0CA-895C66A8D044}" srcOrd="4" destOrd="0" presId="urn:microsoft.com/office/officeart/2008/layout/LinedList"/>
    <dgm:cxn modelId="{DDA048BB-BDC5-9C43-85C8-D8EBB7027E3D}" type="presParOf" srcId="{C6D82D20-B422-BA4A-B3AC-38FB5F0E3DBE}" destId="{0F9E9C33-F531-304A-90AC-558054405164}" srcOrd="5" destOrd="0" presId="urn:microsoft.com/office/officeart/2008/layout/LinedList"/>
    <dgm:cxn modelId="{7FE7AD87-9D9B-BD4C-98BF-C97B58E4113C}" type="presParOf" srcId="{0F9E9C33-F531-304A-90AC-558054405164}" destId="{7465734A-9055-704D-AB7A-4C1DAE64E6A8}" srcOrd="0" destOrd="0" presId="urn:microsoft.com/office/officeart/2008/layout/LinedList"/>
    <dgm:cxn modelId="{AB72E0A3-5851-414A-8996-7216C17A66A7}" type="presParOf" srcId="{0F9E9C33-F531-304A-90AC-558054405164}" destId="{116F3139-CB7F-144F-9E95-1B2533B82C6A}" srcOrd="1" destOrd="0" presId="urn:microsoft.com/office/officeart/2008/layout/LinedList"/>
    <dgm:cxn modelId="{2BE5A693-FC51-3A4D-9992-15E6D376878F}" type="presParOf" srcId="{C6D82D20-B422-BA4A-B3AC-38FB5F0E3DBE}" destId="{AB9FAC39-CFF3-914E-8741-BC1B2CD8FDAC}" srcOrd="6" destOrd="0" presId="urn:microsoft.com/office/officeart/2008/layout/LinedList"/>
    <dgm:cxn modelId="{8D9D9EB7-F015-3D48-AE88-178F80861C07}" type="presParOf" srcId="{C6D82D20-B422-BA4A-B3AC-38FB5F0E3DBE}" destId="{2A5F60ED-0DED-B541-BEDA-A05B866D5042}" srcOrd="7" destOrd="0" presId="urn:microsoft.com/office/officeart/2008/layout/LinedList"/>
    <dgm:cxn modelId="{67CACFA7-68AD-2D43-A7F3-689407A8BF7B}" type="presParOf" srcId="{2A5F60ED-0DED-B541-BEDA-A05B866D5042}" destId="{028DE580-614D-1845-8983-387DDC6E8963}" srcOrd="0" destOrd="0" presId="urn:microsoft.com/office/officeart/2008/layout/LinedList"/>
    <dgm:cxn modelId="{2DE5CB8A-45E8-E043-9AF7-296024993ABA}" type="presParOf" srcId="{2A5F60ED-0DED-B541-BEDA-A05B866D5042}" destId="{2354BB9E-589A-2444-8EF1-51A928B285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0269D-C337-44EA-BB7A-BC09E17F6719}">
      <dsp:nvSpPr>
        <dsp:cNvPr id="0" name=""/>
        <dsp:cNvSpPr/>
      </dsp:nvSpPr>
      <dsp:spPr>
        <a:xfrm>
          <a:off x="1519199" y="295699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A4E23-07DC-4A3E-8DEF-EBAE431E1937}">
      <dsp:nvSpPr>
        <dsp:cNvPr id="0" name=""/>
        <dsp:cNvSpPr/>
      </dsp:nvSpPr>
      <dsp:spPr>
        <a:xfrm>
          <a:off x="331199" y="270991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Affermazione della convivenza</a:t>
          </a:r>
          <a:endParaRPr lang="en-US" sz="2700" kern="1200"/>
        </a:p>
      </dsp:txBody>
      <dsp:txXfrm>
        <a:off x="331199" y="2709912"/>
        <a:ext cx="4320000" cy="720000"/>
      </dsp:txXfrm>
    </dsp:sp>
    <dsp:sp modelId="{A605FA79-85FB-4E6C-BDDE-570EB248F6D1}">
      <dsp:nvSpPr>
        <dsp:cNvPr id="0" name=""/>
        <dsp:cNvSpPr/>
      </dsp:nvSpPr>
      <dsp:spPr>
        <a:xfrm>
          <a:off x="6595199" y="295699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CA7BB-C00A-442D-B12C-C9DEAA23962A}">
      <dsp:nvSpPr>
        <dsp:cNvPr id="0" name=""/>
        <dsp:cNvSpPr/>
      </dsp:nvSpPr>
      <dsp:spPr>
        <a:xfrm>
          <a:off x="5407199" y="270991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Rinvio o rinuncia al matrimonio (sia religioso che civile)</a:t>
          </a:r>
          <a:endParaRPr lang="en-US" sz="2700" kern="1200"/>
        </a:p>
      </dsp:txBody>
      <dsp:txXfrm>
        <a:off x="5407199" y="2709912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8D5B2-8EAF-1E40-B85E-5E1B0D222419}">
      <dsp:nvSpPr>
        <dsp:cNvPr id="0" name=""/>
        <dsp:cNvSpPr/>
      </dsp:nvSpPr>
      <dsp:spPr>
        <a:xfrm>
          <a:off x="0" y="454"/>
          <a:ext cx="100583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DD3E0A-DD7B-3C4C-836A-48BB593D3337}">
      <dsp:nvSpPr>
        <dsp:cNvPr id="0" name=""/>
        <dsp:cNvSpPr/>
      </dsp:nvSpPr>
      <dsp:spPr>
        <a:xfrm>
          <a:off x="0" y="454"/>
          <a:ext cx="10058399" cy="74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Secolarizzazione</a:t>
          </a:r>
          <a:endParaRPr lang="en-US" sz="3600" kern="1200"/>
        </a:p>
      </dsp:txBody>
      <dsp:txXfrm>
        <a:off x="0" y="454"/>
        <a:ext cx="10058399" cy="744940"/>
      </dsp:txXfrm>
    </dsp:sp>
    <dsp:sp modelId="{DE104E40-00C6-224C-81D8-A35734AB59A8}">
      <dsp:nvSpPr>
        <dsp:cNvPr id="0" name=""/>
        <dsp:cNvSpPr/>
      </dsp:nvSpPr>
      <dsp:spPr>
        <a:xfrm>
          <a:off x="0" y="745395"/>
          <a:ext cx="1005839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540E86-1148-4A44-A59B-3AF684F9049F}">
      <dsp:nvSpPr>
        <dsp:cNvPr id="0" name=""/>
        <dsp:cNvSpPr/>
      </dsp:nvSpPr>
      <dsp:spPr>
        <a:xfrm>
          <a:off x="0" y="745395"/>
          <a:ext cx="10058399" cy="74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Caduta del potere della tradizione</a:t>
          </a:r>
          <a:endParaRPr lang="en-US" sz="3600" kern="1200"/>
        </a:p>
      </dsp:txBody>
      <dsp:txXfrm>
        <a:off x="0" y="745395"/>
        <a:ext cx="10058399" cy="744940"/>
      </dsp:txXfrm>
    </dsp:sp>
    <dsp:sp modelId="{A1F836CB-DF9A-654B-B680-5846EB69F6D3}">
      <dsp:nvSpPr>
        <dsp:cNvPr id="0" name=""/>
        <dsp:cNvSpPr/>
      </dsp:nvSpPr>
      <dsp:spPr>
        <a:xfrm>
          <a:off x="0" y="1490335"/>
          <a:ext cx="1005839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161DEF-DD38-354E-8E32-05BDD8D486EE}">
      <dsp:nvSpPr>
        <dsp:cNvPr id="0" name=""/>
        <dsp:cNvSpPr/>
      </dsp:nvSpPr>
      <dsp:spPr>
        <a:xfrm>
          <a:off x="0" y="1490335"/>
          <a:ext cx="10058399" cy="74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Motivazioni socio-economiche</a:t>
          </a:r>
          <a:endParaRPr lang="en-US" sz="3600" kern="1200"/>
        </a:p>
      </dsp:txBody>
      <dsp:txXfrm>
        <a:off x="0" y="1490335"/>
        <a:ext cx="10058399" cy="744940"/>
      </dsp:txXfrm>
    </dsp:sp>
    <dsp:sp modelId="{6D94C1E1-9404-E24B-84CF-A28D899CAFB9}">
      <dsp:nvSpPr>
        <dsp:cNvPr id="0" name=""/>
        <dsp:cNvSpPr/>
      </dsp:nvSpPr>
      <dsp:spPr>
        <a:xfrm>
          <a:off x="0" y="2235276"/>
          <a:ext cx="1005839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51B90A-63D3-3846-A0B6-D69CB635B311}">
      <dsp:nvSpPr>
        <dsp:cNvPr id="0" name=""/>
        <dsp:cNvSpPr/>
      </dsp:nvSpPr>
      <dsp:spPr>
        <a:xfrm>
          <a:off x="0" y="2235276"/>
          <a:ext cx="10058399" cy="74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Corto circuito sociale (es. Neet)</a:t>
          </a:r>
          <a:endParaRPr lang="en-US" sz="3600" kern="1200"/>
        </a:p>
      </dsp:txBody>
      <dsp:txXfrm>
        <a:off x="0" y="2235276"/>
        <a:ext cx="10058399" cy="744940"/>
      </dsp:txXfrm>
    </dsp:sp>
    <dsp:sp modelId="{C5D732C3-3550-EE41-8C1B-18B99C1EF068}">
      <dsp:nvSpPr>
        <dsp:cNvPr id="0" name=""/>
        <dsp:cNvSpPr/>
      </dsp:nvSpPr>
      <dsp:spPr>
        <a:xfrm>
          <a:off x="0" y="2980216"/>
          <a:ext cx="1005839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2BDFB0-2F58-4D4E-9E56-E9E174F010E3}">
      <dsp:nvSpPr>
        <dsp:cNvPr id="0" name=""/>
        <dsp:cNvSpPr/>
      </dsp:nvSpPr>
      <dsp:spPr>
        <a:xfrm>
          <a:off x="0" y="2980216"/>
          <a:ext cx="10058399" cy="74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Affermazione di nuovi valori </a:t>
          </a:r>
          <a:endParaRPr lang="en-US" sz="3600" kern="1200"/>
        </a:p>
      </dsp:txBody>
      <dsp:txXfrm>
        <a:off x="0" y="2980216"/>
        <a:ext cx="10058399" cy="744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39C85-95DF-C441-B930-713C923F5019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3AD2F11-D7C9-8C47-94BF-98B18BD9102B}">
      <dsp:nvSpPr>
        <dsp:cNvPr id="0" name=""/>
        <dsp:cNvSpPr/>
      </dsp:nvSpPr>
      <dsp:spPr>
        <a:xfrm>
          <a:off x="0" y="0"/>
          <a:ext cx="10058399" cy="931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Protagonismo </a:t>
          </a:r>
          <a:r>
            <a:rPr lang="it-IT" sz="3000" kern="1200">
              <a:sym typeface="Wingdings" panose="05000000000000000000" pitchFamily="2" charset="2"/>
            </a:rPr>
            <a:t></a:t>
          </a:r>
          <a:r>
            <a:rPr lang="it-IT" sz="3000" kern="1200"/>
            <a:t> insicurezza</a:t>
          </a:r>
          <a:endParaRPr lang="en-US" sz="3000" kern="1200"/>
        </a:p>
      </dsp:txBody>
      <dsp:txXfrm>
        <a:off x="0" y="0"/>
        <a:ext cx="10058399" cy="931403"/>
      </dsp:txXfrm>
    </dsp:sp>
    <dsp:sp modelId="{E7A9C83F-53C9-9A4D-8CE3-9B3C175A5315}">
      <dsp:nvSpPr>
        <dsp:cNvPr id="0" name=""/>
        <dsp:cNvSpPr/>
      </dsp:nvSpPr>
      <dsp:spPr>
        <a:xfrm>
          <a:off x="0" y="931403"/>
          <a:ext cx="100583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D6A9CE-501D-3D4F-AEA5-23AE77396C87}">
      <dsp:nvSpPr>
        <dsp:cNvPr id="0" name=""/>
        <dsp:cNvSpPr/>
      </dsp:nvSpPr>
      <dsp:spPr>
        <a:xfrm>
          <a:off x="0" y="931403"/>
          <a:ext cx="10058399" cy="931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Nomadismo </a:t>
          </a:r>
          <a:r>
            <a:rPr lang="it-IT" sz="3000" kern="1200">
              <a:sym typeface="Wingdings" panose="05000000000000000000" pitchFamily="2" charset="2"/>
            </a:rPr>
            <a:t></a:t>
          </a:r>
          <a:r>
            <a:rPr lang="it-IT" sz="3000" kern="1200"/>
            <a:t> instabilità</a:t>
          </a:r>
          <a:endParaRPr lang="en-US" sz="3000" kern="1200"/>
        </a:p>
      </dsp:txBody>
      <dsp:txXfrm>
        <a:off x="0" y="931403"/>
        <a:ext cx="10058399" cy="931403"/>
      </dsp:txXfrm>
    </dsp:sp>
    <dsp:sp modelId="{8538453B-15B0-1149-A0CA-895C66A8D044}">
      <dsp:nvSpPr>
        <dsp:cNvPr id="0" name=""/>
        <dsp:cNvSpPr/>
      </dsp:nvSpPr>
      <dsp:spPr>
        <a:xfrm>
          <a:off x="0" y="1862806"/>
          <a:ext cx="100583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65734A-9055-704D-AB7A-4C1DAE64E6A8}">
      <dsp:nvSpPr>
        <dsp:cNvPr id="0" name=""/>
        <dsp:cNvSpPr/>
      </dsp:nvSpPr>
      <dsp:spPr>
        <a:xfrm>
          <a:off x="0" y="1862806"/>
          <a:ext cx="10058399" cy="931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Troppe informazioni </a:t>
          </a:r>
          <a:r>
            <a:rPr lang="it-IT" sz="3000" kern="1200">
              <a:sym typeface="Wingdings" panose="05000000000000000000" pitchFamily="2" charset="2"/>
            </a:rPr>
            <a:t></a:t>
          </a:r>
          <a:r>
            <a:rPr lang="it-IT" sz="3000" kern="1200"/>
            <a:t> difficoltà nel formarsi un pensiero critico</a:t>
          </a:r>
          <a:endParaRPr lang="en-US" sz="3000" kern="1200"/>
        </a:p>
      </dsp:txBody>
      <dsp:txXfrm>
        <a:off x="0" y="1862806"/>
        <a:ext cx="10058399" cy="931403"/>
      </dsp:txXfrm>
    </dsp:sp>
    <dsp:sp modelId="{AB9FAC39-CFF3-914E-8741-BC1B2CD8FDAC}">
      <dsp:nvSpPr>
        <dsp:cNvPr id="0" name=""/>
        <dsp:cNvSpPr/>
      </dsp:nvSpPr>
      <dsp:spPr>
        <a:xfrm>
          <a:off x="0" y="2794209"/>
          <a:ext cx="100583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8DE580-614D-1845-8983-387DDC6E8963}">
      <dsp:nvSpPr>
        <dsp:cNvPr id="0" name=""/>
        <dsp:cNvSpPr/>
      </dsp:nvSpPr>
      <dsp:spPr>
        <a:xfrm>
          <a:off x="0" y="2794209"/>
          <a:ext cx="10058399" cy="931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Ricerca del benessere </a:t>
          </a:r>
          <a:r>
            <a:rPr lang="it-IT" sz="3000" kern="1200">
              <a:sym typeface="Wingdings" panose="05000000000000000000" pitchFamily="2" charset="2"/>
            </a:rPr>
            <a:t></a:t>
          </a:r>
          <a:r>
            <a:rPr lang="it-IT" sz="3000" kern="1200"/>
            <a:t> nell’immediatezza</a:t>
          </a:r>
          <a:endParaRPr lang="en-US" sz="3000" kern="1200"/>
        </a:p>
      </dsp:txBody>
      <dsp:txXfrm>
        <a:off x="0" y="2794209"/>
        <a:ext cx="10058399" cy="931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9/15/2022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4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9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1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3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4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8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3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8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23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ndering 3D del simbolo dell’infinito">
            <a:extLst>
              <a:ext uri="{FF2B5EF4-FFF2-40B4-BE49-F238E27FC236}">
                <a16:creationId xmlns:a16="http://schemas.microsoft.com/office/drawing/2014/main" id="{3CA3448C-A410-F7FE-1CF7-3929071260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CD73B9C-08FC-804D-BFA6-E8D3B7E98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 fontScale="90000"/>
          </a:bodyPr>
          <a:lstStyle/>
          <a:p>
            <a:r>
              <a:rPr lang="it-IT" dirty="0"/>
              <a:t>La famiglia possibile del giovane d’oggi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CB67F4-1C8B-0C4D-9AD0-BCB97D1AD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r>
              <a:rPr lang="it-IT" dirty="0"/>
              <a:t>Guido Lazzarini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076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506EC37-FDD4-AF43-A277-6EFBEDAF8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Fenomeni in crescita</a:t>
            </a:r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DB94AEE8-B953-28BB-359E-69A0510E9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03094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673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CB980B8-B9E7-5A43-976C-BB949BF55D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302003"/>
              </p:ext>
            </p:extLst>
          </p:nvPr>
        </p:nvGraphicFramePr>
        <p:xfrm>
          <a:off x="474133" y="423334"/>
          <a:ext cx="11238894" cy="5877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8185">
                  <a:extLst>
                    <a:ext uri="{9D8B030D-6E8A-4147-A177-3AD203B41FA5}">
                      <a16:colId xmlns:a16="http://schemas.microsoft.com/office/drawing/2014/main" val="3351360133"/>
                    </a:ext>
                  </a:extLst>
                </a:gridCol>
                <a:gridCol w="496197">
                  <a:extLst>
                    <a:ext uri="{9D8B030D-6E8A-4147-A177-3AD203B41FA5}">
                      <a16:colId xmlns:a16="http://schemas.microsoft.com/office/drawing/2014/main" val="2089831558"/>
                    </a:ext>
                  </a:extLst>
                </a:gridCol>
                <a:gridCol w="1761504">
                  <a:extLst>
                    <a:ext uri="{9D8B030D-6E8A-4147-A177-3AD203B41FA5}">
                      <a16:colId xmlns:a16="http://schemas.microsoft.com/office/drawing/2014/main" val="2842032068"/>
                    </a:ext>
                  </a:extLst>
                </a:gridCol>
                <a:gridCol w="1761504">
                  <a:extLst>
                    <a:ext uri="{9D8B030D-6E8A-4147-A177-3AD203B41FA5}">
                      <a16:colId xmlns:a16="http://schemas.microsoft.com/office/drawing/2014/main" val="2591555754"/>
                    </a:ext>
                  </a:extLst>
                </a:gridCol>
                <a:gridCol w="1761504">
                  <a:extLst>
                    <a:ext uri="{9D8B030D-6E8A-4147-A177-3AD203B41FA5}">
                      <a16:colId xmlns:a16="http://schemas.microsoft.com/office/drawing/2014/main" val="2409585059"/>
                    </a:ext>
                  </a:extLst>
                </a:gridCol>
              </a:tblGrid>
              <a:tr h="2747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dirty="0">
                          <a:effectLst/>
                        </a:rPr>
                        <a:t>Territorio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it-IT" sz="1800" u="none" strike="noStrike">
                          <a:effectLst/>
                        </a:rPr>
                        <a:t>Italia</a:t>
                      </a:r>
                      <a:endParaRPr lang="it-IT" sz="1800" b="0" i="0" u="none" strike="noStrike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019115"/>
                  </a:ext>
                </a:extLst>
              </a:tr>
              <a:tr h="48453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dirty="0">
                          <a:effectLst/>
                        </a:rPr>
                        <a:t>Rito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u="none" strike="noStrike" dirty="0">
                          <a:effectLst/>
                        </a:rPr>
                        <a:t>religioso</a:t>
                      </a:r>
                      <a:endParaRPr lang="it-IT" sz="18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u="none" strike="noStrike" dirty="0">
                          <a:effectLst/>
                        </a:rPr>
                        <a:t>civile</a:t>
                      </a:r>
                      <a:endParaRPr lang="it-IT" sz="18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u="none" strike="noStrike" dirty="0">
                          <a:effectLst/>
                        </a:rPr>
                        <a:t>tutte le voci</a:t>
                      </a:r>
                      <a:endParaRPr lang="it-IT" sz="18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25408312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6611652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2004</a:t>
                      </a:r>
                      <a:endParaRPr lang="it-IT" sz="18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169637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79332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248969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4105041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2005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166431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81309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247740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1592814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2006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162364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83628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245992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961578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2007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163721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86639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250360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1109432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2008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156031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90582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246613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0067446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2009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144842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85771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230613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4429999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2010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138199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79501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217700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0249499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2011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124443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80387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204830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9233024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2012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122297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84841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207138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468039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2013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111545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82512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194057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3072327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2014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108054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81711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189765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0285248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2015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106333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88044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194377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4691685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2016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107873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95385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203258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7989363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2017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96572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94715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191287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6253762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>
                          <a:effectLst/>
                        </a:rPr>
                        <a:t>2018</a:t>
                      </a:r>
                      <a:endParaRPr lang="it-IT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97596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98182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195778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5615775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2019</a:t>
                      </a:r>
                      <a:endParaRPr lang="it-IT" sz="18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87299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96789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184088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432900"/>
                  </a:ext>
                </a:extLst>
              </a:tr>
              <a:tr h="282643">
                <a:tc>
                  <a:txBody>
                    <a:bodyPr/>
                    <a:lstStyle/>
                    <a:p>
                      <a:pPr algn="l" fontAlgn="t"/>
                      <a:endParaRPr lang="it-IT" sz="18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0662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59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272095-7973-CB4C-9D3B-97EFE631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Cause</a:t>
            </a:r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A42C862-4DED-83F2-6D1B-184A8E77F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70770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392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8D662B-A855-F248-A214-72B95E322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GIOVANI E VALORI</a:t>
            </a:r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FB213A76-2880-8D4F-FCB4-291349012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94461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03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persona, abbigliamento&#10;&#10;Descrizione generata automaticamente">
            <a:extLst>
              <a:ext uri="{FF2B5EF4-FFF2-40B4-BE49-F238E27FC236}">
                <a16:creationId xmlns:a16="http://schemas.microsoft.com/office/drawing/2014/main" id="{D8FDD898-A0BC-824C-A34B-3D431DA517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88" r="9091" b="8403"/>
          <a:stretch/>
        </p:blipFill>
        <p:spPr>
          <a:xfrm>
            <a:off x="20" y="-1"/>
            <a:ext cx="12191980" cy="685799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615" y="253548"/>
            <a:ext cx="5612193" cy="6361598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448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4B38AA0-1E0F-3449-90AA-32BE482B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043" y="727626"/>
            <a:ext cx="4602152" cy="1718225"/>
          </a:xfrm>
        </p:spPr>
        <p:txBody>
          <a:bodyPr>
            <a:normAutofit/>
          </a:bodyPr>
          <a:lstStyle/>
          <a:p>
            <a:r>
              <a:rPr lang="it-IT" sz="3700"/>
              <a:t>Come posizionarci come cristiani di fronte a questo fenomeno?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FEA46E-FC1C-0544-9955-C75EA193B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043" y="2538920"/>
            <a:ext cx="4602152" cy="3480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/>
              <a:t>Dio pose la sua tenda in mezzo agli uomini, nella condizione reale in cui si trovavano, non in una ideale.</a:t>
            </a:r>
          </a:p>
          <a:p>
            <a:pPr marL="0" indent="0">
              <a:buNone/>
            </a:pPr>
            <a:r>
              <a:rPr lang="it-IT"/>
              <a:t>È necessario approfondire il significato del Sacramento del matrimonio, del quale gli sposi sono i ministri.</a:t>
            </a:r>
          </a:p>
          <a:p>
            <a:pPr marL="0" indent="0">
              <a:buNone/>
            </a:pPr>
            <a:r>
              <a:rPr lang="it-IT"/>
              <a:t>Tutte le volte che l’amore è esclusivo in qualche modo si scambiano un sacramento, una realtà che ha un significato trascendente. </a:t>
            </a:r>
          </a:p>
        </p:txBody>
      </p:sp>
    </p:spTree>
    <p:extLst>
      <p:ext uri="{BB962C8B-B14F-4D97-AF65-F5344CB8AC3E}">
        <p14:creationId xmlns:p14="http://schemas.microsoft.com/office/powerpoint/2010/main" val="85099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otta a forma di triangolo">
            <a:extLst>
              <a:ext uri="{FF2B5EF4-FFF2-40B4-BE49-F238E27FC236}">
                <a16:creationId xmlns:a16="http://schemas.microsoft.com/office/drawing/2014/main" id="{044128BE-5D54-B113-16E6-678F68DF9A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148" r="-1" b="-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887DE67-0F7C-BD44-B88B-78ADCA6C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it-IT" sz="4000"/>
              <a:t>Quale pastorale?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31531A-ADB0-1A45-B241-351522C3E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r>
              <a:rPr lang="it-IT" sz="2800" dirty="0"/>
              <a:t>Pensarsi in terra di missione</a:t>
            </a:r>
          </a:p>
          <a:p>
            <a:r>
              <a:rPr lang="it-IT" sz="2800" dirty="0"/>
              <a:t>Aiutare a scoprire che dove c’è amore c’è Dio</a:t>
            </a:r>
          </a:p>
          <a:p>
            <a:r>
              <a:rPr lang="it-IT" sz="2800" dirty="0"/>
              <a:t>Dio è con voi e in voi, perché è amore</a:t>
            </a:r>
          </a:p>
          <a:p>
            <a:r>
              <a:rPr lang="it-IT" sz="2800" dirty="0"/>
              <a:t>Dio si manifesta attraverso l’amore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944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03729A-66E4-4139-B3DB-CECEF6DA5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8B0185-BF60-40FC-A3B6-BF883AD4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F99E5-A26E-4AC8-AA09-A9F829E3A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013E64-2433-9044-8406-090EA1D3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19" y="891241"/>
            <a:ext cx="3939084" cy="5075519"/>
          </a:xfrm>
        </p:spPr>
        <p:txBody>
          <a:bodyPr>
            <a:normAutofit/>
          </a:bodyPr>
          <a:lstStyle/>
          <a:p>
            <a:pPr algn="r"/>
            <a:r>
              <a:rPr lang="it-IT" sz="4000"/>
              <a:t>«Conferma i tuoi fratelli…»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5AEE14-4971-4A17-9134-2678A90F2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907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B710EF-61EB-3041-8769-33EE22996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2" y="891241"/>
            <a:ext cx="5978834" cy="5075519"/>
          </a:xfrm>
        </p:spPr>
        <p:txBody>
          <a:bodyPr anchor="ctr">
            <a:normAutofit/>
          </a:bodyPr>
          <a:lstStyle/>
          <a:p>
            <a:r>
              <a:rPr lang="it-IT" sz="2800" dirty="0"/>
              <a:t>La Chiesa come comunità che sostiene, conferma, indirizza e alimenta l’amore familiare e l’impegno per il bene comune.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8098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8E2E7"/>
      </a:lt2>
      <a:accent1>
        <a:srgbClr val="6BB07D"/>
      </a:accent1>
      <a:accent2>
        <a:srgbClr val="61B196"/>
      </a:accent2>
      <a:accent3>
        <a:srgbClr val="6BABB1"/>
      </a:accent3>
      <a:accent4>
        <a:srgbClr val="6F9CCA"/>
      </a:accent4>
      <a:accent5>
        <a:srgbClr val="898FD4"/>
      </a:accent5>
      <a:accent6>
        <a:srgbClr val="8D6FCA"/>
      </a:accent6>
      <a:hlink>
        <a:srgbClr val="AE699D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Courier New</vt:lpstr>
      <vt:lpstr>Garamond</vt:lpstr>
      <vt:lpstr>Verdana</vt:lpstr>
      <vt:lpstr>Wingdings</vt:lpstr>
      <vt:lpstr>SavonVTI</vt:lpstr>
      <vt:lpstr>La famiglia possibile del giovane d’oggi</vt:lpstr>
      <vt:lpstr>Fenomeni in crescita</vt:lpstr>
      <vt:lpstr>Presentazione standard di PowerPoint</vt:lpstr>
      <vt:lpstr>Cause</vt:lpstr>
      <vt:lpstr>GIOVANI E VALORI</vt:lpstr>
      <vt:lpstr>Come posizionarci come cristiani di fronte a questo fenomeno?</vt:lpstr>
      <vt:lpstr>Quale pastorale?</vt:lpstr>
      <vt:lpstr>«Conferma i tuoi fratelli…»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famiglia possibile del giovane d’oggi</dc:title>
  <dc:creator>Paola Lazzarini</dc:creator>
  <cp:lastModifiedBy>NORIS BOTTIN</cp:lastModifiedBy>
  <cp:revision>1</cp:revision>
  <dcterms:created xsi:type="dcterms:W3CDTF">2022-04-30T17:48:49Z</dcterms:created>
  <dcterms:modified xsi:type="dcterms:W3CDTF">2022-09-15T09:33:22Z</dcterms:modified>
</cp:coreProperties>
</file>